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4"/>
  </p:notesMasterIdLst>
  <p:handoutMasterIdLst>
    <p:handoutMasterId r:id="rId5"/>
  </p:handoutMasterIdLst>
  <p:sldIdLst>
    <p:sldId id="268" r:id="rId3"/>
  </p:sldIdLst>
  <p:sldSz cx="9144000" cy="6858000" type="screen4x3"/>
  <p:notesSz cx="6797675" cy="9926638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4624" autoAdjust="0"/>
  </p:normalViewPr>
  <p:slideViewPr>
    <p:cSldViewPr>
      <p:cViewPr>
        <p:scale>
          <a:sx n="60" d="100"/>
          <a:sy n="60" d="100"/>
        </p:scale>
        <p:origin x="-2460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E775D6-E0C3-456A-B4D7-DA5E02C1EC1C}" type="datetimeFigureOut">
              <a:rPr lang="es-ES"/>
              <a:pPr>
                <a:defRPr/>
              </a:pPr>
              <a:t>29/01/2014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75B83C-EFBA-4F0E-A920-4FE832123A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27D34B3-E304-4D47-ACAE-56E89945A37C}" type="datetimeFigureOut">
              <a:rPr lang="es-ES"/>
              <a:pPr>
                <a:defRPr/>
              </a:pPr>
              <a:t>29/01/2014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689FDA-A2B3-4D65-B52B-0923905E97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5A4E9-EF47-4B95-855E-581F15947F3B}" type="datetime1">
              <a:rPr lang="es-ES"/>
              <a:pPr>
                <a:defRPr/>
              </a:pPr>
              <a:t>29/01/2014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0ACE-BD2E-4017-9594-9F35E50049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2D7E7-EEBF-4E84-9CFC-A33EC9E913B7}" type="datetime1">
              <a:rPr lang="es-ES"/>
              <a:pPr>
                <a:defRPr/>
              </a:pPr>
              <a:t>29/01/2014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783B-D805-42BE-973E-45B1D5CAF1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700966-ED9A-4D94-B4D2-CAE9AAAB4496}" type="datetime1">
              <a:rPr lang="es-ES"/>
              <a:pPr>
                <a:defRPr/>
              </a:pPr>
              <a:t>29/01/2014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56ADB2-D1DB-40A3-967E-D49384EB86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218" name="AutoShape 2" descr="https://photos-4.dropbox.com/t/0/AAAaSj0RJb3Itk5wgJnDrHHy0sNk42FhY6WhcnJ7Hmul7w/12/140252424/png/32x32/3/_/1/2/logo_stop.png/l6Pb9nC1XkYAKXX7Sn1vE89e7xSTQ4Y3M_k05TV_eKU?size=1024x768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latin typeface="+mn-lt"/>
            </a:endParaRPr>
          </a:p>
        </p:txBody>
      </p:sp>
      <p:sp>
        <p:nvSpPr>
          <p:cNvPr id="9220" name="AutoShape 4" descr="https://photos-4.dropbox.com/t/0/AAAaSj0RJb3Itk5wgJnDrHHy0sNk42FhY6WhcnJ7Hmul7w/12/140252424/png/32x32/3/_/1/2/logo_stop.png/l6Pb9nC1XkYAKXX7Sn1vE89e7xSTQ4Y3M_k05TV_eKU?size=1024x768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latin typeface="+mn-lt"/>
            </a:endParaRPr>
          </a:p>
        </p:txBody>
      </p:sp>
      <p:sp>
        <p:nvSpPr>
          <p:cNvPr id="9222" name="AutoShape 6" descr="https://photos-4.dropbox.com/t/0/AAAaSj0RJb3Itk5wgJnDrHHy0sNk42FhY6WhcnJ7Hmul7w/12/140252424/png/32x32/3/_/1/2/logo_stop.png/l6Pb9nC1XkYAKXX7Sn1vE89e7xSTQ4Y3M_k05TV_eKU?size=1024x768"/>
          <p:cNvSpPr>
            <a:spLocks noChangeAspect="1" noChangeArrowheads="1"/>
          </p:cNvSpPr>
          <p:nvPr userDrawn="1"/>
        </p:nvSpPr>
        <p:spPr bwMode="auto">
          <a:xfrm>
            <a:off x="155575" y="-3336925"/>
            <a:ext cx="6657975" cy="6953250"/>
          </a:xfrm>
          <a:prstGeom prst="rect">
            <a:avLst/>
          </a:prstGeom>
          <a:noFill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latin typeface="+mn-lt"/>
            </a:endParaRPr>
          </a:p>
        </p:txBody>
      </p:sp>
      <p:sp>
        <p:nvSpPr>
          <p:cNvPr id="9224" name="AutoShape 8" descr="https://photos-4.dropbox.com/t/0/AAAaSj0RJb3Itk5wgJnDrHHy0sNk42FhY6WhcnJ7Hmul7w/12/140252424/png/32x32/3/_/1/2/logo_stop.png/l6Pb9nC1XkYAKXX7Sn1vE89e7xSTQ4Y3M_k05TV_eKU?size=1024x768"/>
          <p:cNvSpPr>
            <a:spLocks noChangeAspect="1" noChangeArrowheads="1"/>
          </p:cNvSpPr>
          <p:nvPr userDrawn="1"/>
        </p:nvSpPr>
        <p:spPr bwMode="auto">
          <a:xfrm>
            <a:off x="155575" y="-3336925"/>
            <a:ext cx="6657975" cy="6953250"/>
          </a:xfrm>
          <a:prstGeom prst="rect">
            <a:avLst/>
          </a:prstGeom>
          <a:noFill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latin typeface="+mn-lt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3" cstate="print">
            <a:lum bright="90000" contrast="-90000"/>
          </a:blip>
          <a:srcRect/>
          <a:stretch>
            <a:fillRect/>
          </a:stretch>
        </p:blipFill>
        <p:spPr bwMode="auto">
          <a:xfrm>
            <a:off x="1643063" y="214313"/>
            <a:ext cx="5857875" cy="611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A26034-62CF-4919-85FA-890947020DF9}" type="datetime1">
              <a:rPr lang="es-ES"/>
              <a:pPr>
                <a:defRPr/>
              </a:pPr>
              <a:t>29/01/2014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7588E65-04F4-4BD0-BA8C-6C68E93E65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218" name="AutoShape 2" descr="https://photos-4.dropbox.com/t/0/AAAaSj0RJb3Itk5wgJnDrHHy0sNk42FhY6WhcnJ7Hmul7w/12/140252424/png/32x32/3/_/1/2/logo_stop.png/l6Pb9nC1XkYAKXX7Sn1vE89e7xSTQ4Y3M_k05TV_eKU?size=1024x768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latin typeface="+mn-lt"/>
            </a:endParaRPr>
          </a:p>
        </p:txBody>
      </p:sp>
      <p:sp>
        <p:nvSpPr>
          <p:cNvPr id="9220" name="AutoShape 4" descr="https://photos-4.dropbox.com/t/0/AAAaSj0RJb3Itk5wgJnDrHHy0sNk42FhY6WhcnJ7Hmul7w/12/140252424/png/32x32/3/_/1/2/logo_stop.png/l6Pb9nC1XkYAKXX7Sn1vE89e7xSTQ4Y3M_k05TV_eKU?size=1024x768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latin typeface="+mn-lt"/>
            </a:endParaRPr>
          </a:p>
        </p:txBody>
      </p:sp>
      <p:sp>
        <p:nvSpPr>
          <p:cNvPr id="9222" name="AutoShape 6" descr="https://photos-4.dropbox.com/t/0/AAAaSj0RJb3Itk5wgJnDrHHy0sNk42FhY6WhcnJ7Hmul7w/12/140252424/png/32x32/3/_/1/2/logo_stop.png/l6Pb9nC1XkYAKXX7Sn1vE89e7xSTQ4Y3M_k05TV_eKU?size=1024x768"/>
          <p:cNvSpPr>
            <a:spLocks noChangeAspect="1" noChangeArrowheads="1"/>
          </p:cNvSpPr>
          <p:nvPr userDrawn="1"/>
        </p:nvSpPr>
        <p:spPr bwMode="auto">
          <a:xfrm>
            <a:off x="155575" y="-3336925"/>
            <a:ext cx="6657975" cy="6953250"/>
          </a:xfrm>
          <a:prstGeom prst="rect">
            <a:avLst/>
          </a:prstGeom>
          <a:noFill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latin typeface="+mn-lt"/>
            </a:endParaRPr>
          </a:p>
        </p:txBody>
      </p:sp>
      <p:sp>
        <p:nvSpPr>
          <p:cNvPr id="9224" name="AutoShape 8" descr="https://photos-4.dropbox.com/t/0/AAAaSj0RJb3Itk5wgJnDrHHy0sNk42FhY6WhcnJ7Hmul7w/12/140252424/png/32x32/3/_/1/2/logo_stop.png/l6Pb9nC1XkYAKXX7Sn1vE89e7xSTQ4Y3M_k05TV_eKU?size=1024x768"/>
          <p:cNvSpPr>
            <a:spLocks noChangeAspect="1" noChangeArrowheads="1"/>
          </p:cNvSpPr>
          <p:nvPr userDrawn="1"/>
        </p:nvSpPr>
        <p:spPr bwMode="auto">
          <a:xfrm>
            <a:off x="155575" y="-3336925"/>
            <a:ext cx="6657975" cy="6953250"/>
          </a:xfrm>
          <a:prstGeom prst="rect">
            <a:avLst/>
          </a:prstGeom>
          <a:noFill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latin typeface="+mn-lt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 userDrawn="1"/>
        </p:nvPicPr>
        <p:blipFill>
          <a:blip r:embed="rId3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179388" y="333375"/>
            <a:ext cx="3792537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11D40-7F77-4506-86A8-1E474E3FB44B}" type="slidenum">
              <a:rPr lang="es-ES"/>
              <a:pPr>
                <a:defRPr/>
              </a:pPr>
              <a:t>1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467544" y="764704"/>
            <a:ext cx="8208912" cy="5309146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>
            <a:spAutoFit/>
          </a:bodyPr>
          <a:lstStyle/>
          <a:p>
            <a:pPr algn="l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.-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Bienvenida / apertura de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asamblea.</a:t>
            </a:r>
            <a:endParaRPr lang="es-ES" sz="1800" dirty="0"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.-</a:t>
            </a:r>
            <a:r>
              <a:rPr lang="es-ES" sz="1800" dirty="0" smtClean="0"/>
              <a:t>Existencia </a:t>
            </a:r>
            <a:r>
              <a:rPr lang="es-ES" sz="1800" dirty="0" smtClean="0"/>
              <a:t>de otros grupos afines</a:t>
            </a:r>
            <a:r>
              <a:rPr lang="es-ES" sz="1800" dirty="0" smtClean="0"/>
              <a:t>.</a:t>
            </a:r>
          </a:p>
          <a:p>
            <a:pPr algn="l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1800" dirty="0" smtClean="0"/>
              <a:t>(</a:t>
            </a:r>
            <a:r>
              <a:rPr lang="es-ES" sz="1800" dirty="0" smtClean="0"/>
              <a:t>Stop represión, asamblea interprofesional, </a:t>
            </a:r>
            <a:endParaRPr lang="es-ES" sz="1800" dirty="0" smtClean="0"/>
          </a:p>
          <a:p>
            <a:pPr algn="l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1800" dirty="0" smtClean="0"/>
              <a:t>asambleas </a:t>
            </a:r>
            <a:r>
              <a:rPr lang="es-ES" sz="1800" dirty="0" smtClean="0"/>
              <a:t>de parados).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.-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Qué es Stop Desahucios y cómo funciona.</a:t>
            </a:r>
            <a:endParaRPr lang="es-ES" sz="1800" dirty="0"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.-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Pasos en un caso nuevo.</a:t>
            </a:r>
            <a:endParaRPr lang="es-ES" sz="1800" dirty="0"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.-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Siguiente moderador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     Asistentes coordinadora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     Asistentes punto de información</a:t>
            </a:r>
            <a:endParaRPr lang="es-ES" sz="18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.-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Información y/o acciones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18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.-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Casos en seguimiento. </a:t>
            </a:r>
            <a:endParaRPr lang="es-ES" sz="1800" dirty="0"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.-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Casos nuevos. </a:t>
            </a:r>
            <a:endParaRPr lang="es-ES" sz="18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.-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Recuerdo de acciones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.-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Dudas y preguntas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Fin de asamblea.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4 CuadroTexto"/>
          <p:cNvSpPr txBox="1">
            <a:spLocks noChangeArrowheads="1"/>
          </p:cNvSpPr>
          <p:nvPr/>
        </p:nvSpPr>
        <p:spPr bwMode="auto">
          <a:xfrm>
            <a:off x="347663" y="188913"/>
            <a:ext cx="850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 dirty="0" smtClean="0">
                <a:cs typeface="Arial" charset="0"/>
              </a:rPr>
              <a:t>Esquema de asamblea</a:t>
            </a:r>
            <a:endParaRPr lang="es-ES" sz="3600" b="1" dirty="0">
              <a:cs typeface="Arial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5357786" y="1500174"/>
            <a:ext cx="3786214" cy="1571636"/>
            <a:chOff x="5286380" y="785794"/>
            <a:chExt cx="3786214" cy="1571636"/>
          </a:xfrm>
        </p:grpSpPr>
        <p:sp>
          <p:nvSpPr>
            <p:cNvPr id="5" name="4 CuadroTexto"/>
            <p:cNvSpPr txBox="1"/>
            <p:nvPr/>
          </p:nvSpPr>
          <p:spPr>
            <a:xfrm>
              <a:off x="5429256" y="785794"/>
              <a:ext cx="364333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s-ES" dirty="0" smtClean="0"/>
                <a:t>Grupo de afectados y voluntarios.</a:t>
              </a:r>
            </a:p>
            <a:p>
              <a:pPr algn="l"/>
              <a:r>
                <a:rPr lang="es-ES" dirty="0" smtClean="0"/>
                <a:t>Nadie cobra, nadie paga. (Dinero)</a:t>
              </a:r>
            </a:p>
            <a:p>
              <a:pPr algn="l"/>
              <a:r>
                <a:rPr lang="es-ES" dirty="0" smtClean="0"/>
                <a:t>Lucha de la familia, apoyo del grupo.</a:t>
              </a:r>
            </a:p>
            <a:p>
              <a:pPr algn="l"/>
              <a:r>
                <a:rPr lang="es-ES" dirty="0" smtClean="0"/>
                <a:t>Importancia de implicarse y participar.</a:t>
              </a:r>
            </a:p>
            <a:p>
              <a:pPr algn="l"/>
              <a:r>
                <a:rPr lang="es-ES" dirty="0" smtClean="0"/>
                <a:t>Acudir a las acciones.</a:t>
              </a:r>
            </a:p>
            <a:p>
              <a:pPr algn="l"/>
              <a:r>
                <a:rPr lang="es-ES" dirty="0" smtClean="0"/>
                <a:t>Formarse para mi caso y el resto.</a:t>
              </a:r>
              <a:endParaRPr lang="es-ES" dirty="0"/>
            </a:p>
          </p:txBody>
        </p:sp>
        <p:sp>
          <p:nvSpPr>
            <p:cNvPr id="6" name="5 Abrir llave"/>
            <p:cNvSpPr/>
            <p:nvPr/>
          </p:nvSpPr>
          <p:spPr>
            <a:xfrm>
              <a:off x="5286380" y="785794"/>
              <a:ext cx="117157" cy="1571636"/>
            </a:xfrm>
            <a:prstGeom prst="leftBrac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3714712" y="2928934"/>
            <a:ext cx="5429288" cy="2458825"/>
            <a:chOff x="3571868" y="2071677"/>
            <a:chExt cx="5429288" cy="2458825"/>
          </a:xfrm>
        </p:grpSpPr>
        <p:grpSp>
          <p:nvGrpSpPr>
            <p:cNvPr id="8" name="7 Grupo"/>
            <p:cNvGrpSpPr/>
            <p:nvPr/>
          </p:nvGrpSpPr>
          <p:grpSpPr>
            <a:xfrm>
              <a:off x="4714876" y="2714620"/>
              <a:ext cx="4286280" cy="1815882"/>
              <a:chOff x="5286380" y="785794"/>
              <a:chExt cx="4286280" cy="1815882"/>
            </a:xfrm>
          </p:grpSpPr>
          <p:sp>
            <p:nvSpPr>
              <p:cNvPr id="9" name="8 CuadroTexto"/>
              <p:cNvSpPr txBox="1"/>
              <p:nvPr/>
            </p:nvSpPr>
            <p:spPr>
              <a:xfrm>
                <a:off x="5429256" y="785794"/>
                <a:ext cx="4143404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s-ES" dirty="0" smtClean="0"/>
                  <a:t>Protocolo. (Hoja de recogida de datos)</a:t>
                </a:r>
              </a:p>
              <a:p>
                <a:pPr algn="l"/>
                <a:r>
                  <a:rPr lang="es-ES" dirty="0" smtClean="0"/>
                  <a:t>Compañeros que apoyan el caso.</a:t>
                </a:r>
              </a:p>
              <a:p>
                <a:pPr algn="l"/>
                <a:r>
                  <a:rPr lang="es-ES" dirty="0" smtClean="0"/>
                  <a:t>Documentación en fotocopias.</a:t>
                </a:r>
              </a:p>
              <a:p>
                <a:pPr algn="l"/>
                <a:r>
                  <a:rPr lang="es-ES" dirty="0" smtClean="0"/>
                  <a:t>Acompañamiento a la entidad (no ir solos).</a:t>
                </a:r>
                <a:br>
                  <a:rPr lang="es-ES" dirty="0" smtClean="0"/>
                </a:br>
                <a:r>
                  <a:rPr lang="es-ES" dirty="0" smtClean="0"/>
                  <a:t>Presentación de escritos.</a:t>
                </a:r>
              </a:p>
              <a:p>
                <a:pPr algn="l"/>
                <a:r>
                  <a:rPr lang="es-ES" dirty="0" smtClean="0"/>
                  <a:t>Importancia de continuar en asamblea, acciones, formación, seguir participando.</a:t>
                </a:r>
                <a:endParaRPr lang="es-ES" dirty="0"/>
              </a:p>
            </p:txBody>
          </p:sp>
          <p:sp>
            <p:nvSpPr>
              <p:cNvPr id="10" name="9 Abrir llave"/>
              <p:cNvSpPr/>
              <p:nvPr/>
            </p:nvSpPr>
            <p:spPr>
              <a:xfrm>
                <a:off x="5286380" y="785794"/>
                <a:ext cx="117157" cy="1785950"/>
              </a:xfrm>
              <a:prstGeom prst="leftBrac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cxnSp>
          <p:nvCxnSpPr>
            <p:cNvPr id="12" name="11 Conector recto"/>
            <p:cNvCxnSpPr>
              <a:endCxn id="10" idx="1"/>
            </p:cNvCxnSpPr>
            <p:nvPr/>
          </p:nvCxnSpPr>
          <p:spPr>
            <a:xfrm rot="16200000" flipH="1">
              <a:off x="3375413" y="2268132"/>
              <a:ext cx="1535918" cy="1143007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</TotalTime>
  <Words>165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Diseño personalizado</vt:lpstr>
      <vt:lpstr>1_Diseño personalizado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Nene</dc:creator>
  <cp:lastModifiedBy>Liam</cp:lastModifiedBy>
  <cp:revision>183</cp:revision>
  <dcterms:created xsi:type="dcterms:W3CDTF">2013-02-18T18:13:03Z</dcterms:created>
  <dcterms:modified xsi:type="dcterms:W3CDTF">2014-01-29T13:48:24Z</dcterms:modified>
</cp:coreProperties>
</file>